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3" r:id="rId8"/>
    <p:sldId id="267" r:id="rId9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32760-FC7A-4C47-BE71-76E157578A8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35980-33F4-43D0-B389-54D507A2C59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160655"/>
            <a:ext cx="4897755" cy="647192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4592320"/>
            <a:ext cx="1420495" cy="166433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8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9" name="AutoShape 10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665" y="4570730"/>
            <a:ext cx="1501140" cy="16859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565" y="160020"/>
            <a:ext cx="4862195" cy="6471920"/>
          </a:xfrm>
          <a:prstGeom prst="rect">
            <a:avLst/>
          </a:prstGeom>
          <a:noFill/>
          <a:effectLst>
            <a:softEdge rad="6350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070" y="4592320"/>
            <a:ext cx="1471930" cy="1664970"/>
          </a:xfrm>
          <a:prstGeom prst="rect">
            <a:avLst/>
          </a:prstGeom>
        </p:spPr>
      </p:pic>
      <p:pic>
        <p:nvPicPr>
          <p:cNvPr id="105" name="Изображение 104"/>
          <p:cNvPicPr/>
          <p:nvPr/>
        </p:nvPicPr>
        <p:blipFill>
          <a:blip r:embed="rId6"/>
          <a:stretch>
            <a:fillRect/>
          </a:stretch>
        </p:blipFill>
        <p:spPr>
          <a:xfrm>
            <a:off x="10149205" y="4592320"/>
            <a:ext cx="1378585" cy="1664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30" y="285115"/>
            <a:ext cx="4754880" cy="64198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305" y="5053330"/>
            <a:ext cx="1303655" cy="145859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5053330"/>
            <a:ext cx="1304290" cy="145923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205" y="348615"/>
            <a:ext cx="4770120" cy="616394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20" y="5051425"/>
            <a:ext cx="1196340" cy="14592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735" y="5052060"/>
            <a:ext cx="1195070" cy="1458595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050" y="205740"/>
            <a:ext cx="4535805" cy="634682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795" y="3728720"/>
            <a:ext cx="1316990" cy="13728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65" y="3728720"/>
            <a:ext cx="1303020" cy="13728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0" name="Изображение 99"/>
          <p:cNvPicPr/>
          <p:nvPr/>
        </p:nvPicPr>
        <p:blipFill>
          <a:blip r:embed="rId4"/>
          <a:srcRect l="17276" r="14067"/>
          <a:stretch>
            <a:fillRect/>
          </a:stretch>
        </p:blipFill>
        <p:spPr>
          <a:xfrm>
            <a:off x="6920865" y="45720"/>
            <a:ext cx="4577715" cy="6667500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  <p:pic>
        <p:nvPicPr>
          <p:cNvPr id="3" name="Изображение 2" descr="Михаил Гершензон Робин Гуд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875" y="5095240"/>
            <a:ext cx="1310640" cy="1530350"/>
          </a:xfrm>
          <a:prstGeom prst="rect">
            <a:avLst/>
          </a:prstGeom>
        </p:spPr>
      </p:pic>
      <p:pic>
        <p:nvPicPr>
          <p:cNvPr id="7" name="Изображение 6" descr="Михаил Гершензон Робин Гуд на англ.яз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3010" y="5095240"/>
            <a:ext cx="1315720" cy="15360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1"/>
          <a:srcRect l="11743" r="11867"/>
          <a:stretch>
            <a:fillRect/>
          </a:stretch>
        </p:blipFill>
        <p:spPr>
          <a:xfrm>
            <a:off x="267970" y="262255"/>
            <a:ext cx="4355465" cy="6307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190" y="5092065"/>
            <a:ext cx="1325245" cy="14776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2" name="Изображение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267970" y="5092065"/>
            <a:ext cx="1325880" cy="147764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262255"/>
            <a:ext cx="4563110" cy="630745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185" y="5086985"/>
            <a:ext cx="1216025" cy="148209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2870" y="5086985"/>
            <a:ext cx="1198880" cy="1477645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rcRect l="17502" t="1958" r="17636" b="125"/>
          <a:stretch>
            <a:fillRect/>
          </a:stretch>
        </p:blipFill>
        <p:spPr>
          <a:xfrm>
            <a:off x="7191375" y="390525"/>
            <a:ext cx="4516755" cy="607695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" y="476250"/>
            <a:ext cx="4885690" cy="60769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4162425"/>
            <a:ext cx="1188720" cy="13036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640" y="4161790"/>
            <a:ext cx="1190625" cy="1303655"/>
          </a:xfrm>
          <a:prstGeom prst="rect">
            <a:avLst/>
          </a:prstGeom>
        </p:spPr>
      </p:pic>
      <p:pic>
        <p:nvPicPr>
          <p:cNvPr id="103" name="Изображение 102"/>
          <p:cNvPicPr/>
          <p:nvPr/>
        </p:nvPicPr>
        <p:blipFill>
          <a:blip r:embed="rId5"/>
          <a:stretch>
            <a:fillRect/>
          </a:stretch>
        </p:blipFill>
        <p:spPr>
          <a:xfrm>
            <a:off x="10441305" y="4161790"/>
            <a:ext cx="1139190" cy="1356360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  <p:pic>
        <p:nvPicPr>
          <p:cNvPr id="104" name="Изображение 103"/>
          <p:cNvPicPr/>
          <p:nvPr/>
        </p:nvPicPr>
        <p:blipFill>
          <a:blip r:embed="rId6"/>
          <a:stretch>
            <a:fillRect/>
          </a:stretch>
        </p:blipFill>
        <p:spPr>
          <a:xfrm>
            <a:off x="7366635" y="4162425"/>
            <a:ext cx="1089025" cy="1356360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Изображение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7103745" y="169545"/>
            <a:ext cx="4374515" cy="6279515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  <p:pic>
        <p:nvPicPr>
          <p:cNvPr id="2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" y="169545"/>
            <a:ext cx="4641215" cy="62801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735" y="3567430"/>
            <a:ext cx="1220470" cy="13798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3567430"/>
            <a:ext cx="1202690" cy="137985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9990" y="4784725"/>
            <a:ext cx="1130935" cy="13208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2" name="Изображение 101"/>
          <p:cNvPicPr/>
          <p:nvPr/>
        </p:nvPicPr>
        <p:blipFill>
          <a:blip r:embed="rId6"/>
          <a:stretch>
            <a:fillRect/>
          </a:stretch>
        </p:blipFill>
        <p:spPr>
          <a:xfrm>
            <a:off x="7539355" y="4784090"/>
            <a:ext cx="1170305" cy="1321435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99"/>
          <p:cNvPicPr/>
          <p:nvPr/>
        </p:nvPicPr>
        <p:blipFill>
          <a:blip r:embed="rId1"/>
          <a:stretch>
            <a:fillRect/>
          </a:stretch>
        </p:blipFill>
        <p:spPr>
          <a:xfrm>
            <a:off x="1958975" y="71120"/>
            <a:ext cx="7857490" cy="667448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01" name="Изображение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4731385" y="2305050"/>
            <a:ext cx="2349500" cy="273558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Неля Библиотека</cp:lastModifiedBy>
  <cp:revision>24</cp:revision>
  <cp:lastPrinted>2024-09-11T13:34:00Z</cp:lastPrinted>
  <dcterms:created xsi:type="dcterms:W3CDTF">2024-09-11T07:03:00Z</dcterms:created>
  <dcterms:modified xsi:type="dcterms:W3CDTF">2024-09-16T09:57:39Z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043B7DD4EDD74789BFBB186EA336B314_13</vt:lpwstr>
  </property>
  <property fmtid="{D5CDD505-2E9C-101B-9397-08002B2CF9AE}" pid="3" name="KSOProductBuildVer">
    <vt:lpwstr>1049-12.2.0.16909</vt:lpwstr>
  </property>
</Properties>
</file>